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69" r:id="rId5"/>
    <p:sldId id="279" r:id="rId6"/>
    <p:sldId id="281" r:id="rId7"/>
    <p:sldId id="280" r:id="rId8"/>
    <p:sldId id="282" r:id="rId9"/>
    <p:sldId id="283" r:id="rId10"/>
    <p:sldId id="28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38" autoAdjust="0"/>
    <p:restoredTop sz="86486" autoAdjust="0"/>
  </p:normalViewPr>
  <p:slideViewPr>
    <p:cSldViewPr>
      <p:cViewPr varScale="1">
        <p:scale>
          <a:sx n="79" d="100"/>
          <a:sy n="79" d="100"/>
        </p:scale>
        <p:origin x="-14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98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Drawing 1</c:v>
                </c:pt>
              </c:strCache>
            </c:strRef>
          </c:tx>
          <c:cat>
            <c:strRef>
              <c:f>Sheet1!$A$2:$A$24</c:f>
              <c:strCache>
                <c:ptCount val="22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Danny</c:v>
                </c:pt>
                <c:pt idx="5">
                  <c:v>Aleksey</c:v>
                </c:pt>
                <c:pt idx="6">
                  <c:v>Jamily</c:v>
                </c:pt>
                <c:pt idx="7">
                  <c:v>Alejandro</c:v>
                </c:pt>
                <c:pt idx="8">
                  <c:v>Yaretsi</c:v>
                </c:pt>
                <c:pt idx="9">
                  <c:v>Mauro</c:v>
                </c:pt>
                <c:pt idx="10">
                  <c:v>Abel</c:v>
                </c:pt>
                <c:pt idx="11">
                  <c:v>Nathalie</c:v>
                </c:pt>
                <c:pt idx="12">
                  <c:v>Alejandra</c:v>
                </c:pt>
                <c:pt idx="13">
                  <c:v>Mar</c:v>
                </c:pt>
                <c:pt idx="14">
                  <c:v>Kenly</c:v>
                </c:pt>
                <c:pt idx="15">
                  <c:v>Alexis</c:v>
                </c:pt>
                <c:pt idx="16">
                  <c:v>Michelle</c:v>
                </c:pt>
                <c:pt idx="17">
                  <c:v>Cesar</c:v>
                </c:pt>
                <c:pt idx="18">
                  <c:v>Eva</c:v>
                </c:pt>
                <c:pt idx="19">
                  <c:v>Adriel</c:v>
                </c:pt>
                <c:pt idx="20">
                  <c:v>Daphney</c:v>
                </c:pt>
                <c:pt idx="21">
                  <c:v>Kenneth</c:v>
                </c:pt>
              </c:strCache>
            </c:strRef>
          </c:cat>
          <c:val>
            <c:numRef>
              <c:f>Sheet1!$B$2:$B$24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6</c:v>
                </c:pt>
                <c:pt idx="6">
                  <c:v>6</c:v>
                </c:pt>
                <c:pt idx="7">
                  <c:v>1</c:v>
                </c:pt>
                <c:pt idx="8">
                  <c:v>0</c:v>
                </c:pt>
                <c:pt idx="9">
                  <c:v>11</c:v>
                </c:pt>
                <c:pt idx="10">
                  <c:v>8</c:v>
                </c:pt>
                <c:pt idx="11">
                  <c:v>8</c:v>
                </c:pt>
                <c:pt idx="12">
                  <c:v>7</c:v>
                </c:pt>
                <c:pt idx="13">
                  <c:v>3</c:v>
                </c:pt>
                <c:pt idx="14">
                  <c:v>7</c:v>
                </c:pt>
                <c:pt idx="15">
                  <c:v>0</c:v>
                </c:pt>
                <c:pt idx="16">
                  <c:v>1</c:v>
                </c:pt>
                <c:pt idx="17">
                  <c:v>8</c:v>
                </c:pt>
                <c:pt idx="18">
                  <c:v>9</c:v>
                </c:pt>
                <c:pt idx="19">
                  <c:v>12</c:v>
                </c:pt>
                <c:pt idx="20">
                  <c:v>7</c:v>
                </c:pt>
                <c:pt idx="21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Drawing 2</c:v>
                </c:pt>
              </c:strCache>
            </c:strRef>
          </c:tx>
          <c:cat>
            <c:strRef>
              <c:f>Sheet1!$A$2:$A$24</c:f>
              <c:strCache>
                <c:ptCount val="22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Danny</c:v>
                </c:pt>
                <c:pt idx="5">
                  <c:v>Aleksey</c:v>
                </c:pt>
                <c:pt idx="6">
                  <c:v>Jamily</c:v>
                </c:pt>
                <c:pt idx="7">
                  <c:v>Alejandro</c:v>
                </c:pt>
                <c:pt idx="8">
                  <c:v>Yaretsi</c:v>
                </c:pt>
                <c:pt idx="9">
                  <c:v>Mauro</c:v>
                </c:pt>
                <c:pt idx="10">
                  <c:v>Abel</c:v>
                </c:pt>
                <c:pt idx="11">
                  <c:v>Nathalie</c:v>
                </c:pt>
                <c:pt idx="12">
                  <c:v>Alejandra</c:v>
                </c:pt>
                <c:pt idx="13">
                  <c:v>Mar</c:v>
                </c:pt>
                <c:pt idx="14">
                  <c:v>Kenly</c:v>
                </c:pt>
                <c:pt idx="15">
                  <c:v>Alexis</c:v>
                </c:pt>
                <c:pt idx="16">
                  <c:v>Michelle</c:v>
                </c:pt>
                <c:pt idx="17">
                  <c:v>Cesar</c:v>
                </c:pt>
                <c:pt idx="18">
                  <c:v>Eva</c:v>
                </c:pt>
                <c:pt idx="19">
                  <c:v>Adriel</c:v>
                </c:pt>
                <c:pt idx="20">
                  <c:v>Daphney</c:v>
                </c:pt>
                <c:pt idx="21">
                  <c:v>Kenneth</c:v>
                </c:pt>
              </c:strCache>
            </c:strRef>
          </c:cat>
          <c:val>
            <c:numRef>
              <c:f>Sheet1!$C$2:$C$24</c:f>
              <c:numCache>
                <c:formatCode>General</c:formatCode>
                <c:ptCount val="23"/>
                <c:pt idx="0">
                  <c:v>13</c:v>
                </c:pt>
                <c:pt idx="1">
                  <c:v>14</c:v>
                </c:pt>
                <c:pt idx="2">
                  <c:v>12</c:v>
                </c:pt>
                <c:pt idx="3">
                  <c:v>13</c:v>
                </c:pt>
                <c:pt idx="4">
                  <c:v>11</c:v>
                </c:pt>
                <c:pt idx="5">
                  <c:v>15</c:v>
                </c:pt>
                <c:pt idx="6">
                  <c:v>14</c:v>
                </c:pt>
                <c:pt idx="7">
                  <c:v>3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12</c:v>
                </c:pt>
                <c:pt idx="13">
                  <c:v>15</c:v>
                </c:pt>
                <c:pt idx="14">
                  <c:v>15</c:v>
                </c:pt>
                <c:pt idx="15">
                  <c:v>8</c:v>
                </c:pt>
                <c:pt idx="16">
                  <c:v>12</c:v>
                </c:pt>
                <c:pt idx="17">
                  <c:v>9</c:v>
                </c:pt>
                <c:pt idx="18">
                  <c:v>11</c:v>
                </c:pt>
                <c:pt idx="19">
                  <c:v>9</c:v>
                </c:pt>
                <c:pt idx="20">
                  <c:v>14</c:v>
                </c:pt>
                <c:pt idx="21">
                  <c:v>14</c:v>
                </c:pt>
              </c:numCache>
            </c:numRef>
          </c:val>
        </c:ser>
        <c:axId val="152608128"/>
        <c:axId val="152626304"/>
      </c:barChart>
      <c:catAx>
        <c:axId val="152608128"/>
        <c:scaling>
          <c:orientation val="minMax"/>
        </c:scaling>
        <c:axPos val="b"/>
        <c:tickLblPos val="nextTo"/>
        <c:crossAx val="152626304"/>
        <c:crosses val="autoZero"/>
        <c:auto val="1"/>
        <c:lblAlgn val="ctr"/>
        <c:lblOffset val="100"/>
      </c:catAx>
      <c:valAx>
        <c:axId val="152626304"/>
        <c:scaling>
          <c:orientation val="minMax"/>
        </c:scaling>
        <c:axPos val="l"/>
        <c:majorGridlines/>
        <c:numFmt formatCode="General" sourceLinked="1"/>
        <c:tickLblPos val="nextTo"/>
        <c:crossAx val="1526081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First Test</c:v>
                </c:pt>
              </c:strCache>
            </c:strRef>
          </c:tx>
          <c:cat>
            <c:strRef>
              <c:f>Sheet1!$A$2:$A$18</c:f>
              <c:strCache>
                <c:ptCount val="17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Aleksey</c:v>
                </c:pt>
                <c:pt idx="5">
                  <c:v>Jamily</c:v>
                </c:pt>
                <c:pt idx="6">
                  <c:v>Alejandro</c:v>
                </c:pt>
                <c:pt idx="7">
                  <c:v>Yaretsi</c:v>
                </c:pt>
                <c:pt idx="8">
                  <c:v>Mauro</c:v>
                </c:pt>
                <c:pt idx="9">
                  <c:v>Abel</c:v>
                </c:pt>
                <c:pt idx="10">
                  <c:v>Nathalie</c:v>
                </c:pt>
                <c:pt idx="11">
                  <c:v>Alejandra</c:v>
                </c:pt>
                <c:pt idx="12">
                  <c:v>Mar</c:v>
                </c:pt>
                <c:pt idx="13">
                  <c:v>Kenly</c:v>
                </c:pt>
                <c:pt idx="14">
                  <c:v>Alexis</c:v>
                </c:pt>
                <c:pt idx="15">
                  <c:v>Michelle</c:v>
                </c:pt>
                <c:pt idx="16">
                  <c:v>Kenneth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17</c:v>
                </c:pt>
                <c:pt idx="1">
                  <c:v>17</c:v>
                </c:pt>
                <c:pt idx="2">
                  <c:v>67</c:v>
                </c:pt>
                <c:pt idx="3">
                  <c:v>33</c:v>
                </c:pt>
                <c:pt idx="4">
                  <c:v>33</c:v>
                </c:pt>
                <c:pt idx="5">
                  <c:v>33</c:v>
                </c:pt>
                <c:pt idx="6">
                  <c:v>50</c:v>
                </c:pt>
                <c:pt idx="7">
                  <c:v>33</c:v>
                </c:pt>
                <c:pt idx="8">
                  <c:v>50</c:v>
                </c:pt>
                <c:pt idx="9">
                  <c:v>50</c:v>
                </c:pt>
                <c:pt idx="10">
                  <c:v>33</c:v>
                </c:pt>
                <c:pt idx="11">
                  <c:v>33</c:v>
                </c:pt>
                <c:pt idx="12">
                  <c:v>50</c:v>
                </c:pt>
                <c:pt idx="13">
                  <c:v>33</c:v>
                </c:pt>
                <c:pt idx="14">
                  <c:v>33</c:v>
                </c:pt>
                <c:pt idx="15">
                  <c:v>50</c:v>
                </c:pt>
                <c:pt idx="16">
                  <c:v>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Second Test</c:v>
                </c:pt>
              </c:strCache>
            </c:strRef>
          </c:tx>
          <c:cat>
            <c:strRef>
              <c:f>Sheet1!$A$2:$A$18</c:f>
              <c:strCache>
                <c:ptCount val="17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Aleksey</c:v>
                </c:pt>
                <c:pt idx="5">
                  <c:v>Jamily</c:v>
                </c:pt>
                <c:pt idx="6">
                  <c:v>Alejandro</c:v>
                </c:pt>
                <c:pt idx="7">
                  <c:v>Yaretsi</c:v>
                </c:pt>
                <c:pt idx="8">
                  <c:v>Mauro</c:v>
                </c:pt>
                <c:pt idx="9">
                  <c:v>Abel</c:v>
                </c:pt>
                <c:pt idx="10">
                  <c:v>Nathalie</c:v>
                </c:pt>
                <c:pt idx="11">
                  <c:v>Alejandra</c:v>
                </c:pt>
                <c:pt idx="12">
                  <c:v>Mar</c:v>
                </c:pt>
                <c:pt idx="13">
                  <c:v>Kenly</c:v>
                </c:pt>
                <c:pt idx="14">
                  <c:v>Alexis</c:v>
                </c:pt>
                <c:pt idx="15">
                  <c:v>Michelle</c:v>
                </c:pt>
                <c:pt idx="16">
                  <c:v>Kenneth</c:v>
                </c:pt>
              </c:strCache>
            </c:strRef>
          </c:cat>
          <c:val>
            <c:numRef>
              <c:f>Sheet1!$C$2:$C$18</c:f>
              <c:numCache>
                <c:formatCode>General</c:formatCode>
                <c:ptCount val="17"/>
                <c:pt idx="0">
                  <c:v>67</c:v>
                </c:pt>
                <c:pt idx="1">
                  <c:v>83</c:v>
                </c:pt>
                <c:pt idx="2">
                  <c:v>50</c:v>
                </c:pt>
                <c:pt idx="3">
                  <c:v>50</c:v>
                </c:pt>
                <c:pt idx="4">
                  <c:v>83</c:v>
                </c:pt>
                <c:pt idx="5">
                  <c:v>33</c:v>
                </c:pt>
                <c:pt idx="6">
                  <c:v>33</c:v>
                </c:pt>
                <c:pt idx="7">
                  <c:v>50</c:v>
                </c:pt>
                <c:pt idx="8">
                  <c:v>100</c:v>
                </c:pt>
                <c:pt idx="9">
                  <c:v>83</c:v>
                </c:pt>
                <c:pt idx="10">
                  <c:v>50</c:v>
                </c:pt>
                <c:pt idx="11">
                  <c:v>33</c:v>
                </c:pt>
                <c:pt idx="12">
                  <c:v>83</c:v>
                </c:pt>
                <c:pt idx="13">
                  <c:v>50</c:v>
                </c:pt>
                <c:pt idx="14">
                  <c:v>17</c:v>
                </c:pt>
                <c:pt idx="15">
                  <c:v>17</c:v>
                </c:pt>
                <c:pt idx="16">
                  <c:v>33</c:v>
                </c:pt>
              </c:numCache>
            </c:numRef>
          </c:val>
        </c:ser>
        <c:shape val="cylinder"/>
        <c:axId val="152953984"/>
        <c:axId val="152955520"/>
        <c:axId val="0"/>
      </c:bar3DChart>
      <c:catAx>
        <c:axId val="152953984"/>
        <c:scaling>
          <c:orientation val="minMax"/>
        </c:scaling>
        <c:axPos val="b"/>
        <c:tickLblPos val="nextTo"/>
        <c:crossAx val="152955520"/>
        <c:crosses val="autoZero"/>
        <c:auto val="1"/>
        <c:lblAlgn val="ctr"/>
        <c:lblOffset val="100"/>
      </c:catAx>
      <c:valAx>
        <c:axId val="152955520"/>
        <c:scaling>
          <c:orientation val="minMax"/>
        </c:scaling>
        <c:axPos val="l"/>
        <c:majorGridlines/>
        <c:numFmt formatCode="General" sourceLinked="1"/>
        <c:tickLblPos val="nextTo"/>
        <c:crossAx val="1529539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Results from CPS test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Improved score</c:v>
                </c:pt>
                <c:pt idx="1">
                  <c:v>Stayed the same</c:v>
                </c:pt>
                <c:pt idx="2">
                  <c:v>Score decreased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</c:v>
                </c:pt>
                <c:pt idx="2">
                  <c:v>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FEC61-E5E8-4314-91E2-425EBDEF7356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Aleksey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	</a:t>
            </a:r>
            <a:endParaRPr lang="en-US" dirty="0"/>
          </a:p>
        </p:txBody>
      </p:sp>
      <p:pic>
        <p:nvPicPr>
          <p:cNvPr id="7" name="Content Placeholder 6" descr="File065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5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Jennifer and Daniel</a:t>
            </a:r>
            <a:endParaRPr lang="en-US" dirty="0"/>
          </a:p>
        </p:txBody>
      </p:sp>
      <p:pic>
        <p:nvPicPr>
          <p:cNvPr id="7" name="Content Placeholder 6" descr="File068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pic>
        <p:nvPicPr>
          <p:cNvPr id="8" name="Content Placeholder 7" descr="File068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Emilio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	</a:t>
            </a:r>
            <a:endParaRPr lang="en-US" dirty="0"/>
          </a:p>
        </p:txBody>
      </p:sp>
      <p:pic>
        <p:nvPicPr>
          <p:cNvPr id="9" name="Content Placeholder 8" descr="File063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13533"/>
            <a:ext cx="4040188" cy="3473972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10" name="Content Placeholder 9" descr="File063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12851"/>
            <a:ext cx="4041775" cy="3475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8" name="Content Placeholder 7" descr="File067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7" name="Content Placeholder 6" descr="File063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12851"/>
            <a:ext cx="4041775" cy="3475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Nathalie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5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5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Alvarez class; Change in drawing scores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447800"/>
            <a:ext cx="4040188" cy="6397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Blue is drawing from early in year.  Red is drawing from later in year.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304800" y="1905000"/>
          <a:ext cx="8382000" cy="433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CPS Test Scores on language skills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8839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 in test score percentage on the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language</a:t>
            </a:r>
            <a:r>
              <a:rPr lang="en-US" dirty="0" smtClean="0"/>
              <a:t> used to do this work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pic>
        <p:nvPicPr>
          <p:cNvPr id="13" name="Content Placeholder 12" descr="File068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14" name="Content Placeholder 13" descr="File068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Ricardo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	</a:t>
            </a:r>
            <a:endParaRPr lang="en-US" dirty="0"/>
          </a:p>
        </p:txBody>
      </p:sp>
      <p:pic>
        <p:nvPicPr>
          <p:cNvPr id="7" name="Content Placeholder 6" descr="File068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8" name="Content Placeholder 7" descr="File068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79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Aleksey</vt:lpstr>
      <vt:lpstr>Emilio</vt:lpstr>
      <vt:lpstr>Mar</vt:lpstr>
      <vt:lpstr>Nathalie</vt:lpstr>
      <vt:lpstr>Alvarez class; Change in drawing scores</vt:lpstr>
      <vt:lpstr>CPS Test Scores on language skills</vt:lpstr>
      <vt:lpstr>Change in test score percentage on the language used to do this work</vt:lpstr>
      <vt:lpstr>Devin</vt:lpstr>
      <vt:lpstr>Ricardo</vt:lpstr>
      <vt:lpstr>Jennifer and Daniel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Kenneth </dc:title>
  <dc:creator>matt</dc:creator>
  <cp:lastModifiedBy>DPS</cp:lastModifiedBy>
  <cp:revision>12</cp:revision>
  <dcterms:created xsi:type="dcterms:W3CDTF">2011-03-30T18:24:34Z</dcterms:created>
  <dcterms:modified xsi:type="dcterms:W3CDTF">2011-04-12T12:33:11Z</dcterms:modified>
</cp:coreProperties>
</file>