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0" r:id="rId4"/>
    <p:sldId id="265" r:id="rId5"/>
    <p:sldId id="275" r:id="rId6"/>
    <p:sldId id="260" r:id="rId7"/>
    <p:sldId id="261" r:id="rId8"/>
    <p:sldId id="258" r:id="rId9"/>
    <p:sldId id="269" r:id="rId10"/>
    <p:sldId id="274" r:id="rId11"/>
    <p:sldId id="273" r:id="rId12"/>
    <p:sldId id="272" r:id="rId13"/>
    <p:sldId id="256" r:id="rId14"/>
    <p:sldId id="268" r:id="rId15"/>
    <p:sldId id="276" r:id="rId16"/>
    <p:sldId id="263" r:id="rId17"/>
    <p:sldId id="262" r:id="rId18"/>
    <p:sldId id="264" r:id="rId19"/>
    <p:sldId id="271" r:id="rId20"/>
    <p:sldId id="277" r:id="rId21"/>
    <p:sldId id="278" r:id="rId22"/>
    <p:sldId id="266" r:id="rId23"/>
    <p:sldId id="279" r:id="rId24"/>
    <p:sldId id="281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38" autoAdjust="0"/>
    <p:restoredTop sz="86486" autoAdjust="0"/>
  </p:normalViewPr>
  <p:slideViewPr>
    <p:cSldViewPr>
      <p:cViewPr varScale="1">
        <p:scale>
          <a:sx n="78" d="100"/>
          <a:sy n="78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9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Drawing 1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Sheet1!$B$2:$B$24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6</c:v>
                </c:pt>
                <c:pt idx="6">
                  <c:v>6</c:v>
                </c:pt>
                <c:pt idx="7">
                  <c:v>1</c:v>
                </c:pt>
                <c:pt idx="8">
                  <c:v>0</c:v>
                </c:pt>
                <c:pt idx="9">
                  <c:v>11</c:v>
                </c:pt>
                <c:pt idx="10">
                  <c:v>8</c:v>
                </c:pt>
                <c:pt idx="11">
                  <c:v>8</c:v>
                </c:pt>
                <c:pt idx="12">
                  <c:v>7</c:v>
                </c:pt>
                <c:pt idx="13">
                  <c:v>3</c:v>
                </c:pt>
                <c:pt idx="14">
                  <c:v>7</c:v>
                </c:pt>
                <c:pt idx="15">
                  <c:v>0</c:v>
                </c:pt>
                <c:pt idx="16">
                  <c:v>1</c:v>
                </c:pt>
                <c:pt idx="17">
                  <c:v>8</c:v>
                </c:pt>
                <c:pt idx="18">
                  <c:v>9</c:v>
                </c:pt>
                <c:pt idx="19">
                  <c:v>12</c:v>
                </c:pt>
                <c:pt idx="20">
                  <c:v>7</c:v>
                </c:pt>
                <c:pt idx="2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Drawing 2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Sheet1!$C$2:$C$24</c:f>
              <c:numCache>
                <c:formatCode>General</c:formatCode>
                <c:ptCount val="23"/>
                <c:pt idx="0">
                  <c:v>13</c:v>
                </c:pt>
                <c:pt idx="1">
                  <c:v>14</c:v>
                </c:pt>
                <c:pt idx="2">
                  <c:v>12</c:v>
                </c:pt>
                <c:pt idx="3">
                  <c:v>13</c:v>
                </c:pt>
                <c:pt idx="4">
                  <c:v>11</c:v>
                </c:pt>
                <c:pt idx="5">
                  <c:v>15</c:v>
                </c:pt>
                <c:pt idx="6">
                  <c:v>14</c:v>
                </c:pt>
                <c:pt idx="7">
                  <c:v>3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12</c:v>
                </c:pt>
                <c:pt idx="13">
                  <c:v>15</c:v>
                </c:pt>
                <c:pt idx="14">
                  <c:v>15</c:v>
                </c:pt>
                <c:pt idx="15">
                  <c:v>8</c:v>
                </c:pt>
                <c:pt idx="16">
                  <c:v>12</c:v>
                </c:pt>
                <c:pt idx="17">
                  <c:v>9</c:v>
                </c:pt>
                <c:pt idx="18">
                  <c:v>11</c:v>
                </c:pt>
                <c:pt idx="19">
                  <c:v>9</c:v>
                </c:pt>
                <c:pt idx="20">
                  <c:v>14</c:v>
                </c:pt>
                <c:pt idx="21">
                  <c:v>14</c:v>
                </c:pt>
              </c:numCache>
            </c:numRef>
          </c:val>
        </c:ser>
        <c:axId val="119470336"/>
        <c:axId val="119808000"/>
      </c:barChart>
      <c:catAx>
        <c:axId val="119470336"/>
        <c:scaling>
          <c:orientation val="minMax"/>
        </c:scaling>
        <c:axPos val="b"/>
        <c:tickLblPos val="nextTo"/>
        <c:crossAx val="119808000"/>
        <c:crosses val="autoZero"/>
        <c:auto val="1"/>
        <c:lblAlgn val="ctr"/>
        <c:lblOffset val="100"/>
      </c:catAx>
      <c:valAx>
        <c:axId val="119808000"/>
        <c:scaling>
          <c:orientation val="minMax"/>
        </c:scaling>
        <c:axPos val="l"/>
        <c:majorGridlines/>
        <c:numFmt formatCode="General" sourceLinked="1"/>
        <c:tickLblPos val="nextTo"/>
        <c:crossAx val="1194703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First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17</c:v>
                </c:pt>
                <c:pt idx="1">
                  <c:v>17</c:v>
                </c:pt>
                <c:pt idx="2">
                  <c:v>67</c:v>
                </c:pt>
                <c:pt idx="3">
                  <c:v>33</c:v>
                </c:pt>
                <c:pt idx="4">
                  <c:v>33</c:v>
                </c:pt>
                <c:pt idx="5">
                  <c:v>33</c:v>
                </c:pt>
                <c:pt idx="6">
                  <c:v>50</c:v>
                </c:pt>
                <c:pt idx="7">
                  <c:v>33</c:v>
                </c:pt>
                <c:pt idx="8">
                  <c:v>50</c:v>
                </c:pt>
                <c:pt idx="9">
                  <c:v>50</c:v>
                </c:pt>
                <c:pt idx="10">
                  <c:v>33</c:v>
                </c:pt>
                <c:pt idx="11">
                  <c:v>33</c:v>
                </c:pt>
                <c:pt idx="12">
                  <c:v>50</c:v>
                </c:pt>
                <c:pt idx="13">
                  <c:v>33</c:v>
                </c:pt>
                <c:pt idx="14">
                  <c:v>33</c:v>
                </c:pt>
                <c:pt idx="15">
                  <c:v>50</c:v>
                </c:pt>
                <c:pt idx="1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67</c:v>
                </c:pt>
                <c:pt idx="1">
                  <c:v>83</c:v>
                </c:pt>
                <c:pt idx="2">
                  <c:v>50</c:v>
                </c:pt>
                <c:pt idx="3">
                  <c:v>50</c:v>
                </c:pt>
                <c:pt idx="4">
                  <c:v>83</c:v>
                </c:pt>
                <c:pt idx="5">
                  <c:v>33</c:v>
                </c:pt>
                <c:pt idx="6">
                  <c:v>33</c:v>
                </c:pt>
                <c:pt idx="7">
                  <c:v>50</c:v>
                </c:pt>
                <c:pt idx="8">
                  <c:v>100</c:v>
                </c:pt>
                <c:pt idx="9">
                  <c:v>83</c:v>
                </c:pt>
                <c:pt idx="10">
                  <c:v>50</c:v>
                </c:pt>
                <c:pt idx="11">
                  <c:v>33</c:v>
                </c:pt>
                <c:pt idx="12">
                  <c:v>83</c:v>
                </c:pt>
                <c:pt idx="13">
                  <c:v>50</c:v>
                </c:pt>
                <c:pt idx="14">
                  <c:v>17</c:v>
                </c:pt>
                <c:pt idx="15">
                  <c:v>17</c:v>
                </c:pt>
                <c:pt idx="16">
                  <c:v>33</c:v>
                </c:pt>
              </c:numCache>
            </c:numRef>
          </c:val>
        </c:ser>
        <c:shape val="cylinder"/>
        <c:axId val="119484416"/>
        <c:axId val="119485952"/>
        <c:axId val="0"/>
      </c:bar3DChart>
      <c:catAx>
        <c:axId val="119484416"/>
        <c:scaling>
          <c:orientation val="minMax"/>
        </c:scaling>
        <c:axPos val="b"/>
        <c:tickLblPos val="nextTo"/>
        <c:crossAx val="119485952"/>
        <c:crosses val="autoZero"/>
        <c:auto val="1"/>
        <c:lblAlgn val="ctr"/>
        <c:lblOffset val="100"/>
      </c:catAx>
      <c:valAx>
        <c:axId val="119485952"/>
        <c:scaling>
          <c:orientation val="minMax"/>
        </c:scaling>
        <c:axPos val="l"/>
        <c:majorGridlines/>
        <c:numFmt formatCode="General" sourceLinked="1"/>
        <c:tickLblPos val="nextTo"/>
        <c:crossAx val="1194844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Results from CPS test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Improved score</c:v>
                </c:pt>
                <c:pt idx="1">
                  <c:v>Stayed the same</c:v>
                </c:pt>
                <c:pt idx="2">
                  <c:v>Score decreased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FEC61-E5E8-4314-91E2-425EBDEF7356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Diego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4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Kenly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6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6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Jamily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6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6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Alejandra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6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6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Kenneth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 </a:t>
            </a:r>
            <a:endParaRPr lang="en-US" dirty="0"/>
          </a:p>
        </p:txBody>
      </p:sp>
      <p:pic>
        <p:nvPicPr>
          <p:cNvPr id="9" name="Content Placeholder 8" descr="File059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43500" y="2174875"/>
            <a:ext cx="2867587" cy="3951288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10" name="Content Placeholder 9" descr="File059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30360" y="2174875"/>
            <a:ext cx="2871105" cy="3951288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Melissa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5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Alejandro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7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4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Michelle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4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Daphney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pic>
        <p:nvPicPr>
          <p:cNvPr id="7" name="Content Placeholder 6" descr="File06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6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6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Emilio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	</a:t>
            </a:r>
            <a:endParaRPr lang="en-US" dirty="0"/>
          </a:p>
        </p:txBody>
      </p:sp>
      <p:pic>
        <p:nvPicPr>
          <p:cNvPr id="9" name="Content Placeholder 8" descr="File063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10" name="Content Placeholder 9" descr="File063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Cesar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7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7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Adriel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7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5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Alvarez class; Change in drawing scores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447800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Blue is drawing from early in year.  Red is drawing from later in year.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04800" y="1905000"/>
          <a:ext cx="8382000" cy="433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 Test Scores on language skills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in test score percentage on the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language</a:t>
            </a:r>
            <a:r>
              <a:rPr lang="en-US" dirty="0" smtClean="0"/>
              <a:t> used to do this work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6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Aleksey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	</a:t>
            </a:r>
            <a:endParaRPr lang="en-US" dirty="0"/>
          </a:p>
        </p:txBody>
      </p:sp>
      <p:pic>
        <p:nvPicPr>
          <p:cNvPr id="7" name="Content Placeholder 6" descr="File06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Yaretsi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pic>
        <p:nvPicPr>
          <p:cNvPr id="7" name="Content Placeholder 6" descr="File066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7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Mauro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4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 </a:t>
            </a:r>
            <a:endParaRPr lang="en-US" dirty="0"/>
          </a:p>
        </p:txBody>
      </p:sp>
      <p:pic>
        <p:nvPicPr>
          <p:cNvPr id="7" name="Content Placeholder 6" descr="File06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4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8" name="Content Placeholder 7" descr="File06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7" name="Content Placeholder 6" descr="File06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Nathalie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156</Words>
  <Application>Microsoft Office PowerPoint</Application>
  <PresentationFormat>On-screen Show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Diego</vt:lpstr>
      <vt:lpstr>Emilio</vt:lpstr>
      <vt:lpstr>Fatima</vt:lpstr>
      <vt:lpstr>Aleksey</vt:lpstr>
      <vt:lpstr>Yaretsi</vt:lpstr>
      <vt:lpstr>Mauro</vt:lpstr>
      <vt:lpstr>Abel</vt:lpstr>
      <vt:lpstr>Mar</vt:lpstr>
      <vt:lpstr>Nathalie</vt:lpstr>
      <vt:lpstr>Kenly</vt:lpstr>
      <vt:lpstr>Jamily</vt:lpstr>
      <vt:lpstr>Alejandra</vt:lpstr>
      <vt:lpstr>Kenneth </vt:lpstr>
      <vt:lpstr>Melissa</vt:lpstr>
      <vt:lpstr>Alejandro</vt:lpstr>
      <vt:lpstr>Alexis</vt:lpstr>
      <vt:lpstr>Michelle</vt:lpstr>
      <vt:lpstr>Daphney </vt:lpstr>
      <vt:lpstr>Eva</vt:lpstr>
      <vt:lpstr>Cesar</vt:lpstr>
      <vt:lpstr>Adriel </vt:lpstr>
      <vt:lpstr>Danny</vt:lpstr>
      <vt:lpstr>Alvarez class; Change in drawing scores</vt:lpstr>
      <vt:lpstr>CPS Test Scores on language skills</vt:lpstr>
      <vt:lpstr>Change in test score percentage on the language used to do this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Kenneth </dc:title>
  <dc:creator>matt</dc:creator>
  <cp:lastModifiedBy>DPS</cp:lastModifiedBy>
  <cp:revision>11</cp:revision>
  <dcterms:created xsi:type="dcterms:W3CDTF">2011-03-30T18:24:34Z</dcterms:created>
  <dcterms:modified xsi:type="dcterms:W3CDTF">2011-04-09T20:49:46Z</dcterms:modified>
</cp:coreProperties>
</file>